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9" r:id="rId1"/>
  </p:sldMasterIdLst>
  <p:notesMasterIdLst>
    <p:notesMasterId r:id="rId3"/>
  </p:notesMasterIdLst>
  <p:handoutMasterIdLst>
    <p:handoutMasterId r:id="rId4"/>
  </p:handoutMasterIdLst>
  <p:sldIdLst>
    <p:sldId id="1990" r:id="rId2"/>
  </p:sldIdLst>
  <p:sldSz cx="6858000" cy="5143500"/>
  <p:notesSz cx="7099300" cy="9385300"/>
  <p:defaultTextStyle>
    <a:defPPr>
      <a:defRPr lang="en-US"/>
    </a:defPPr>
    <a:lvl1pPr marL="0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0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4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9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72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35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6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xON" initials="D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41A5"/>
    <a:srgbClr val="9147FF"/>
    <a:srgbClr val="0A66C2"/>
    <a:srgbClr val="F2F2F2"/>
    <a:srgbClr val="F7A41A"/>
    <a:srgbClr val="31859C"/>
    <a:srgbClr val="00B050"/>
    <a:srgbClr val="0074C0"/>
    <a:srgbClr val="7030A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75" autoAdjust="0"/>
    <p:restoredTop sz="94137" autoAdjust="0"/>
  </p:normalViewPr>
  <p:slideViewPr>
    <p:cSldViewPr snapToGrid="0">
      <p:cViewPr varScale="1">
        <p:scale>
          <a:sx n="197" d="100"/>
          <a:sy n="197" d="100"/>
        </p:scale>
        <p:origin x="2298" y="150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2966" y="62"/>
      </p:cViewPr>
      <p:guideLst>
        <p:guide orient="horz" pos="2956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4" cy="469265"/>
          </a:xfrm>
          <a:prstGeom prst="rect">
            <a:avLst/>
          </a:prstGeom>
        </p:spPr>
        <p:txBody>
          <a:bodyPr vert="horz" lIns="94159" tIns="47081" rIns="94159" bIns="4708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1"/>
            <a:ext cx="3076364" cy="469265"/>
          </a:xfrm>
          <a:prstGeom prst="rect">
            <a:avLst/>
          </a:prstGeom>
        </p:spPr>
        <p:txBody>
          <a:bodyPr vert="horz" lIns="94159" tIns="47081" rIns="94159" bIns="47081" rtlCol="0"/>
          <a:lstStyle>
            <a:lvl1pPr algn="r">
              <a:defRPr sz="1300"/>
            </a:lvl1pPr>
          </a:lstStyle>
          <a:p>
            <a:fld id="{33D9E3EC-5517-42E5-9E99-8B2D7CDBDD14}" type="datetime1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4407"/>
            <a:ext cx="3076364" cy="469265"/>
          </a:xfrm>
          <a:prstGeom prst="rect">
            <a:avLst/>
          </a:prstGeom>
        </p:spPr>
        <p:txBody>
          <a:bodyPr vert="horz" lIns="94159" tIns="47081" rIns="94159" bIns="4708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8914407"/>
            <a:ext cx="3076364" cy="469265"/>
          </a:xfrm>
          <a:prstGeom prst="rect">
            <a:avLst/>
          </a:prstGeom>
        </p:spPr>
        <p:txBody>
          <a:bodyPr vert="horz" lIns="94159" tIns="47081" rIns="94159" bIns="47081" rtlCol="0" anchor="b"/>
          <a:lstStyle>
            <a:lvl1pPr algn="r">
              <a:defRPr sz="1300"/>
            </a:lvl1pPr>
          </a:lstStyle>
          <a:p>
            <a:fld id="{E2B39261-4CB6-4351-BFF3-49426DABC1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978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4" cy="469265"/>
          </a:xfrm>
          <a:prstGeom prst="rect">
            <a:avLst/>
          </a:prstGeom>
        </p:spPr>
        <p:txBody>
          <a:bodyPr vert="horz" lIns="94159" tIns="47081" rIns="94159" bIns="4708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4" cy="469265"/>
          </a:xfrm>
          <a:prstGeom prst="rect">
            <a:avLst/>
          </a:prstGeom>
        </p:spPr>
        <p:txBody>
          <a:bodyPr vert="horz" lIns="94159" tIns="47081" rIns="94159" bIns="47081" rtlCol="0"/>
          <a:lstStyle>
            <a:lvl1pPr algn="r">
              <a:defRPr sz="1300"/>
            </a:lvl1pPr>
          </a:lstStyle>
          <a:p>
            <a:fld id="{E3C85C21-A1BC-4EC2-A33C-14235D5F5ABD}" type="datetime1">
              <a:rPr lang="en-US" smtClean="0"/>
              <a:t>10/15/2021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59" tIns="47081" rIns="94159" bIns="470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458018"/>
            <a:ext cx="5679440" cy="4223385"/>
          </a:xfrm>
          <a:prstGeom prst="rect">
            <a:avLst/>
          </a:prstGeom>
        </p:spPr>
        <p:txBody>
          <a:bodyPr vert="horz" lIns="94159" tIns="47081" rIns="94159" bIns="4708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4" cy="469265"/>
          </a:xfrm>
          <a:prstGeom prst="rect">
            <a:avLst/>
          </a:prstGeom>
        </p:spPr>
        <p:txBody>
          <a:bodyPr vert="horz" lIns="94159" tIns="47081" rIns="94159" bIns="4708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4" cy="469265"/>
          </a:xfrm>
          <a:prstGeom prst="rect">
            <a:avLst/>
          </a:prstGeom>
        </p:spPr>
        <p:txBody>
          <a:bodyPr vert="horz" lIns="94159" tIns="47081" rIns="94159" bIns="47081" rtlCol="0" anchor="b"/>
          <a:lstStyle>
            <a:lvl1pPr algn="r">
              <a:defRPr sz="1300"/>
            </a:lvl1pPr>
          </a:lstStyle>
          <a:p>
            <a:fld id="{8831489A-AA9D-374B-B832-F8704A945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276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put in “SLIDE SHOW” mode all boxes are clickable and link to those product slides.  The “</a:t>
            </a:r>
            <a:r>
              <a:rPr lang="en-US" dirty="0" err="1"/>
              <a:t>i</a:t>
            </a:r>
            <a:r>
              <a:rPr lang="en-US" dirty="0"/>
              <a:t>” icon takes you the “monthly reports” and “how we are different” slides to wrap up presentation.</a:t>
            </a:r>
            <a:br>
              <a:rPr lang="en-US" dirty="0"/>
            </a:br>
            <a:r>
              <a:rPr lang="en-US"/>
              <a:t>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31489A-AA9D-374B-B832-F8704A9450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1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me P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59722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3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42900" y="742952"/>
            <a:ext cx="6172200" cy="83819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6"/>
          <p:cNvSpPr>
            <a:spLocks noGrp="1"/>
          </p:cNvSpPr>
          <p:nvPr>
            <p:ph sz="quarter" idx="11"/>
          </p:nvPr>
        </p:nvSpPr>
        <p:spPr>
          <a:xfrm>
            <a:off x="342900" y="1733550"/>
            <a:ext cx="6172200" cy="2209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16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342891" indent="0">
              <a:buNone/>
              <a:defRPr/>
            </a:lvl2pPr>
          </a:lstStyle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210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../slides/slide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hlinkClick r:id="rId5" action="ppaction://hlinksldjump"/>
            <a:extLst>
              <a:ext uri="{FF2B5EF4-FFF2-40B4-BE49-F238E27FC236}">
                <a16:creationId xmlns:a16="http://schemas.microsoft.com/office/drawing/2014/main" id="{4D88BCF7-22F0-4064-90A2-44A8AA0E700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500693" y="4803490"/>
            <a:ext cx="285989" cy="20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1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5" r:id="rId3"/>
  </p:sldLayoutIdLst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>
            <a:extLst>
              <a:ext uri="{FF2B5EF4-FFF2-40B4-BE49-F238E27FC236}">
                <a16:creationId xmlns:a16="http://schemas.microsoft.com/office/drawing/2014/main" id="{D18035B6-BD30-4523-B859-E7CB72B2D13B}"/>
              </a:ext>
            </a:extLst>
          </p:cNvPr>
          <p:cNvSpPr/>
          <p:nvPr/>
        </p:nvSpPr>
        <p:spPr>
          <a:xfrm>
            <a:off x="801357" y="623397"/>
            <a:ext cx="5337159" cy="4155771"/>
          </a:xfrm>
          <a:prstGeom prst="ellipse">
            <a:avLst/>
          </a:prstGeom>
          <a:solidFill>
            <a:srgbClr val="F2F2F2">
              <a:alpha val="7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084E6124-F318-429E-B42D-250BC05C66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2669" y="2073133"/>
            <a:ext cx="1946133" cy="1119514"/>
          </a:xfrm>
          <a:prstGeom prst="rect">
            <a:avLst/>
          </a:prstGeom>
        </p:spPr>
      </p:pic>
      <p:pic>
        <p:nvPicPr>
          <p:cNvPr id="2" name="Picture 1">
            <a:hlinkClick r:id="" action="ppaction://noaction"/>
            <a:extLst>
              <a:ext uri="{FF2B5EF4-FFF2-40B4-BE49-F238E27FC236}">
                <a16:creationId xmlns:a16="http://schemas.microsoft.com/office/drawing/2014/main" id="{CDF4CC6D-7D8D-40EF-B448-A4AE387376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2105" y="894387"/>
            <a:ext cx="896190" cy="658425"/>
          </a:xfrm>
          <a:prstGeom prst="rect">
            <a:avLst/>
          </a:prstGeom>
        </p:spPr>
      </p:pic>
      <p:pic>
        <p:nvPicPr>
          <p:cNvPr id="6" name="Picture 5">
            <a:hlinkClick r:id="" action="ppaction://noaction"/>
            <a:extLst>
              <a:ext uri="{FF2B5EF4-FFF2-40B4-BE49-F238E27FC236}">
                <a16:creationId xmlns:a16="http://schemas.microsoft.com/office/drawing/2014/main" id="{D18FBD7C-439F-432A-8514-5DE465CCE8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5083" y="2729553"/>
            <a:ext cx="975445" cy="823031"/>
          </a:xfrm>
          <a:prstGeom prst="rect">
            <a:avLst/>
          </a:prstGeom>
        </p:spPr>
      </p:pic>
      <p:pic>
        <p:nvPicPr>
          <p:cNvPr id="8" name="Picture 7">
            <a:hlinkClick r:id="" action="ppaction://noaction"/>
            <a:extLst>
              <a:ext uri="{FF2B5EF4-FFF2-40B4-BE49-F238E27FC236}">
                <a16:creationId xmlns:a16="http://schemas.microsoft.com/office/drawing/2014/main" id="{56CAF3E2-FE2E-49EB-B39A-AB6F51B06F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28770" y="3762421"/>
            <a:ext cx="865707" cy="859611"/>
          </a:xfrm>
          <a:prstGeom prst="rect">
            <a:avLst/>
          </a:prstGeom>
        </p:spPr>
      </p:pic>
      <p:pic>
        <p:nvPicPr>
          <p:cNvPr id="10" name="Picture 9">
            <a:hlinkClick r:id="" action="ppaction://noaction"/>
            <a:extLst>
              <a:ext uri="{FF2B5EF4-FFF2-40B4-BE49-F238E27FC236}">
                <a16:creationId xmlns:a16="http://schemas.microsoft.com/office/drawing/2014/main" id="{A217002A-2596-4469-A154-5A56024695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95300" y="3960801"/>
            <a:ext cx="1146147" cy="621846"/>
          </a:xfrm>
          <a:prstGeom prst="rect">
            <a:avLst/>
          </a:prstGeom>
        </p:spPr>
      </p:pic>
      <p:pic>
        <p:nvPicPr>
          <p:cNvPr id="13" name="Picture 12">
            <a:hlinkClick r:id="" action="ppaction://noaction"/>
            <a:extLst>
              <a:ext uri="{FF2B5EF4-FFF2-40B4-BE49-F238E27FC236}">
                <a16:creationId xmlns:a16="http://schemas.microsoft.com/office/drawing/2014/main" id="{5B613663-E0D7-4358-B98A-8900226DA72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7398" y="2788193"/>
            <a:ext cx="975445" cy="627942"/>
          </a:xfrm>
          <a:prstGeom prst="rect">
            <a:avLst/>
          </a:prstGeom>
        </p:spPr>
      </p:pic>
      <p:pic>
        <p:nvPicPr>
          <p:cNvPr id="14" name="Picture 13">
            <a:hlinkClick r:id="" action="ppaction://noaction"/>
            <a:extLst>
              <a:ext uri="{FF2B5EF4-FFF2-40B4-BE49-F238E27FC236}">
                <a16:creationId xmlns:a16="http://schemas.microsoft.com/office/drawing/2014/main" id="{9949129A-E953-411A-9197-A997860D4C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85515" y="2074283"/>
            <a:ext cx="1109568" cy="664522"/>
          </a:xfrm>
          <a:prstGeom prst="rect">
            <a:avLst/>
          </a:prstGeom>
        </p:spPr>
      </p:pic>
      <p:pic>
        <p:nvPicPr>
          <p:cNvPr id="15" name="Picture 14">
            <a:hlinkClick r:id="" action="ppaction://noaction"/>
            <a:extLst>
              <a:ext uri="{FF2B5EF4-FFF2-40B4-BE49-F238E27FC236}">
                <a16:creationId xmlns:a16="http://schemas.microsoft.com/office/drawing/2014/main" id="{251F5F40-DCD4-4530-9758-245F70C9FB0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20647" y="2069327"/>
            <a:ext cx="1237595" cy="646232"/>
          </a:xfrm>
          <a:prstGeom prst="rect">
            <a:avLst/>
          </a:prstGeom>
        </p:spPr>
      </p:pic>
      <p:sp>
        <p:nvSpPr>
          <p:cNvPr id="27" name="Action Button: Get Information 26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D0498BB7-335A-46B8-8613-618E07F3E214}"/>
              </a:ext>
            </a:extLst>
          </p:cNvPr>
          <p:cNvSpPr/>
          <p:nvPr/>
        </p:nvSpPr>
        <p:spPr>
          <a:xfrm>
            <a:off x="6412825" y="4779169"/>
            <a:ext cx="378619" cy="300037"/>
          </a:xfrm>
          <a:prstGeom prst="actionButtonInformation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hlinkClick r:id="" action="ppaction://noaction"/>
            <a:extLst>
              <a:ext uri="{FF2B5EF4-FFF2-40B4-BE49-F238E27FC236}">
                <a16:creationId xmlns:a16="http://schemas.microsoft.com/office/drawing/2014/main" id="{F795BB9B-D8E0-436A-8C95-A7163DF1D14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405981" y="3467387"/>
            <a:ext cx="1109568" cy="676669"/>
          </a:xfrm>
          <a:prstGeom prst="rect">
            <a:avLst/>
          </a:prstGeom>
        </p:spPr>
      </p:pic>
      <p:pic>
        <p:nvPicPr>
          <p:cNvPr id="19" name="Picture 18">
            <a:hlinkClick r:id="" action="ppaction://noaction"/>
            <a:extLst>
              <a:ext uri="{FF2B5EF4-FFF2-40B4-BE49-F238E27FC236}">
                <a16:creationId xmlns:a16="http://schemas.microsoft.com/office/drawing/2014/main" id="{6CB9162E-5BB1-42D9-BA45-F28605A1078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776395" y="4113102"/>
            <a:ext cx="1109569" cy="745583"/>
          </a:xfrm>
          <a:prstGeom prst="rect">
            <a:avLst/>
          </a:prstGeom>
        </p:spPr>
      </p:pic>
      <p:pic>
        <p:nvPicPr>
          <p:cNvPr id="18" name="Picture 17">
            <a:hlinkClick r:id="" action="ppaction://noaction"/>
            <a:extLst>
              <a:ext uri="{FF2B5EF4-FFF2-40B4-BE49-F238E27FC236}">
                <a16:creationId xmlns:a16="http://schemas.microsoft.com/office/drawing/2014/main" id="{23159F77-4F8D-4E01-8918-1370E6BEB03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267333" y="1474039"/>
            <a:ext cx="1164437" cy="798645"/>
          </a:xfrm>
          <a:prstGeom prst="rect">
            <a:avLst/>
          </a:prstGeom>
        </p:spPr>
      </p:pic>
      <p:pic>
        <p:nvPicPr>
          <p:cNvPr id="20" name="Picture 19">
            <a:hlinkClick r:id="" action="ppaction://noaction"/>
            <a:extLst>
              <a:ext uri="{FF2B5EF4-FFF2-40B4-BE49-F238E27FC236}">
                <a16:creationId xmlns:a16="http://schemas.microsoft.com/office/drawing/2014/main" id="{D1B0FDC9-469E-4D51-A0D4-FB6E5DD6EF8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946423" y="637912"/>
            <a:ext cx="1231499" cy="627942"/>
          </a:xfrm>
          <a:prstGeom prst="rect">
            <a:avLst/>
          </a:prstGeom>
        </p:spPr>
      </p:pic>
      <p:pic>
        <p:nvPicPr>
          <p:cNvPr id="26" name="Picture 25">
            <a:hlinkClick r:id="" action="ppaction://noaction"/>
            <a:extLst>
              <a:ext uri="{FF2B5EF4-FFF2-40B4-BE49-F238E27FC236}">
                <a16:creationId xmlns:a16="http://schemas.microsoft.com/office/drawing/2014/main" id="{22C1537F-F0C7-4A2F-8F60-BEA432C29E5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533981" y="1505505"/>
            <a:ext cx="1164437" cy="566977"/>
          </a:xfrm>
          <a:prstGeom prst="rect">
            <a:avLst/>
          </a:prstGeom>
        </p:spPr>
      </p:pic>
      <p:pic>
        <p:nvPicPr>
          <p:cNvPr id="30" name="Picture 29">
            <a:hlinkClick r:id="" action="ppaction://noaction"/>
            <a:extLst>
              <a:ext uri="{FF2B5EF4-FFF2-40B4-BE49-F238E27FC236}">
                <a16:creationId xmlns:a16="http://schemas.microsoft.com/office/drawing/2014/main" id="{EEBCCA16-227C-42FE-910D-6C7A454E25A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728146" y="3588733"/>
            <a:ext cx="1042506" cy="451143"/>
          </a:xfrm>
          <a:prstGeom prst="rect">
            <a:avLst/>
          </a:prstGeom>
        </p:spPr>
      </p:pic>
      <p:pic>
        <p:nvPicPr>
          <p:cNvPr id="22" name="Picture 21">
            <a:hlinkClick r:id="" action="ppaction://noaction"/>
            <a:extLst>
              <a:ext uri="{FF2B5EF4-FFF2-40B4-BE49-F238E27FC236}">
                <a16:creationId xmlns:a16="http://schemas.microsoft.com/office/drawing/2014/main" id="{20D6E0A3-E790-4BB6-B297-79C7F75FDE3F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r="12786" b="13174"/>
          <a:stretch/>
        </p:blipFill>
        <p:spPr>
          <a:xfrm>
            <a:off x="4008560" y="895222"/>
            <a:ext cx="869530" cy="578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038271"/>
      </p:ext>
    </p:extLst>
  </p:cSld>
  <p:clrMapOvr>
    <a:masterClrMapping/>
  </p:clrMapOvr>
</p:sld>
</file>

<file path=ppt/theme/theme1.xml><?xml version="1.0" encoding="utf-8"?>
<a:theme xmlns:a="http://schemas.openxmlformats.org/drawingml/2006/main" name="Vici202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ci2020" id="{B4327EF9-8866-4EA8-B594-9D37AF6441B9}" vid="{1A856005-D5B8-4F64-BAC6-53A173450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56723</TotalTime>
  <Words>47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Vici2020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DIxON</dc:creator>
  <cp:lastModifiedBy>Leslye Schumacher</cp:lastModifiedBy>
  <cp:revision>2283</cp:revision>
  <cp:lastPrinted>2020-01-06T00:58:20Z</cp:lastPrinted>
  <dcterms:created xsi:type="dcterms:W3CDTF">2014-02-05T15:46:01Z</dcterms:created>
  <dcterms:modified xsi:type="dcterms:W3CDTF">2021-10-15T16:14:07Z</dcterms:modified>
</cp:coreProperties>
</file>